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49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614C24D0-6B60-413F-B2E3-DD55900DA2CF}" type="datetimeFigureOut">
              <a:rPr lang="en-NZ" smtClean="0"/>
              <a:t>11/07/2011</a:t>
            </a:fld>
            <a:endParaRPr lang="en-NZ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E9CF13A7-63FE-45AE-943F-9571CF345841}" type="slidenum">
              <a:rPr lang="en-NZ" smtClean="0"/>
              <a:t>‹#›</a:t>
            </a:fld>
            <a:endParaRPr lang="en-NZ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uroclubschools.co.uk/page87.htm" TargetMode="External"/><Relationship Id="rId2" Type="http://schemas.openxmlformats.org/officeDocument/2006/relationships/hyperlink" Target="http://blog.ratestogo.com/landmarks-in-new-zealand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9552" y="54868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NZ" dirty="0" smtClean="0"/>
              <a:t>What  Is Difference Between Italy and N.Z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63952" y="5105400"/>
            <a:ext cx="6480048" cy="1752600"/>
          </a:xfrm>
        </p:spPr>
        <p:txBody>
          <a:bodyPr/>
          <a:lstStyle/>
          <a:p>
            <a:r>
              <a:rPr lang="en-NZ" b="1" dirty="0" smtClean="0">
                <a:latin typeface="+mj-lt"/>
              </a:rPr>
              <a:t>By Ezekiel Lat</a:t>
            </a:r>
            <a:endParaRPr lang="en-NZ" b="1" dirty="0">
              <a:latin typeface="+mj-lt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i="1" dirty="0" smtClean="0"/>
              <a:t>Italy!</a:t>
            </a:r>
            <a:br>
              <a:rPr lang="en-NZ" i="1" dirty="0" smtClean="0"/>
            </a:br>
            <a:endParaRPr lang="en-NZ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NZ" sz="2000" dirty="0" smtClean="0"/>
              <a:t>Italy is a great country to study. It attracted me more to go there but one thing let me down. The construct of the building was classic but lovely, I have been told that the Italian’s are very strict and not used to American’s visiting.  They have their own special food like spaghetti and pizza.</a:t>
            </a:r>
            <a:endParaRPr lang="en-NZ" sz="20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More Italy!</a:t>
            </a:r>
            <a:br>
              <a:rPr lang="en-NZ" dirty="0" smtClean="0"/>
            </a:b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NZ" dirty="0" smtClean="0"/>
              <a:t>Italy has a lot of landmarks all over them. Did you know? That Italy is shaped like a boot kicking Sicily like are rock. Venice is a city that is surrounded by water. When actually it is floating on water by tanks just like a boat.</a:t>
            </a:r>
            <a:endParaRPr lang="en-NZ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NZ" dirty="0" smtClean="0"/>
              <a:t>Landmarks.</a:t>
            </a:r>
            <a:br>
              <a:rPr lang="en-NZ" dirty="0" smtClean="0"/>
            </a:b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NZ" dirty="0" smtClean="0"/>
              <a:t>The landmarks in Italy is incredible! Tall, lean ,bulky and strong.</a:t>
            </a:r>
          </a:p>
          <a:p>
            <a:pPr>
              <a:buNone/>
            </a:pPr>
            <a:r>
              <a:rPr lang="en-NZ" dirty="0" smtClean="0"/>
              <a:t>Most of the landmarks are really old and survived  natural calamities including earthquakes and lightning. The landmarks are the L.T.O.P, Colosseum, St Mark Square, Venice.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New Zealand!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NZ" dirty="0" smtClean="0"/>
              <a:t>NZ has modern structural design and is part of U.K. It is part of U.K because Captain Cook was the one who found the island. NZ has a large cultural diversity group. The food is very European.</a:t>
            </a:r>
            <a:endParaRPr lang="en-NZ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Landmarks.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NZ" dirty="0" smtClean="0"/>
              <a:t>NZ has very natural and advanced landmarks. I have been to the Auckland Harbour Bridge, Mount Eden, One Tree Hill and the Auckland </a:t>
            </a:r>
            <a:r>
              <a:rPr lang="en-NZ" dirty="0" smtClean="0"/>
              <a:t>C</a:t>
            </a:r>
            <a:r>
              <a:rPr lang="en-NZ" dirty="0" smtClean="0"/>
              <a:t>ity Central.</a:t>
            </a:r>
            <a:endParaRPr lang="en-NZ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Similarities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NZ" sz="2000" dirty="0" smtClean="0"/>
              <a:t>both nations are small</a:t>
            </a:r>
            <a:r>
              <a:rPr lang="en-NZ" sz="2000" dirty="0" smtClean="0"/>
              <a:t>.</a:t>
            </a:r>
          </a:p>
          <a:p>
            <a:r>
              <a:rPr lang="en-NZ" sz="2000" dirty="0" smtClean="0"/>
              <a:t>both nations are western nations,culturewise</a:t>
            </a:r>
            <a:r>
              <a:rPr lang="en-NZ" sz="2000" dirty="0" smtClean="0"/>
              <a:t>.</a:t>
            </a:r>
          </a:p>
          <a:p>
            <a:r>
              <a:rPr lang="en-NZ" sz="2000" dirty="0" smtClean="0"/>
              <a:t>both nations are democracies</a:t>
            </a:r>
            <a:r>
              <a:rPr lang="en-NZ" sz="2000" dirty="0" smtClean="0"/>
              <a:t>.</a:t>
            </a:r>
          </a:p>
          <a:p>
            <a:r>
              <a:rPr lang="en-NZ" sz="2000" dirty="0" smtClean="0"/>
              <a:t>both nations are buddies with the USA</a:t>
            </a:r>
            <a:r>
              <a:rPr lang="en-NZ" sz="2000" dirty="0" smtClean="0"/>
              <a:t>.</a:t>
            </a:r>
          </a:p>
          <a:p>
            <a:r>
              <a:rPr lang="en-NZ" sz="2000" dirty="0" smtClean="0"/>
              <a:t>both nations have a small population</a:t>
            </a:r>
            <a:r>
              <a:rPr lang="en-NZ" sz="2000" dirty="0" smtClean="0"/>
              <a:t>.</a:t>
            </a:r>
          </a:p>
          <a:p>
            <a:r>
              <a:rPr lang="en-NZ" sz="2000" dirty="0" smtClean="0"/>
              <a:t>both nations </a:t>
            </a:r>
            <a:r>
              <a:rPr lang="en-NZ" sz="2000" dirty="0" smtClean="0"/>
              <a:t>are </a:t>
            </a:r>
            <a:r>
              <a:rPr lang="en-NZ" sz="2000" dirty="0" smtClean="0"/>
              <a:t>developed</a:t>
            </a:r>
            <a:r>
              <a:rPr lang="en-NZ" sz="2000" dirty="0" smtClean="0"/>
              <a:t>.</a:t>
            </a:r>
          </a:p>
          <a:p>
            <a:r>
              <a:rPr lang="en-NZ" sz="2000" dirty="0" smtClean="0"/>
              <a:t>They're both on crustal plate margins so both have volcanoes and earthquakes</a:t>
            </a:r>
            <a:r>
              <a:rPr lang="en-NZ" sz="2000" dirty="0" smtClean="0"/>
              <a:t>.</a:t>
            </a:r>
          </a:p>
          <a:p>
            <a:endParaRPr lang="en-NZ" sz="20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NZ" dirty="0" smtClean="0"/>
              <a:t>Differences 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sz="1800" dirty="0" smtClean="0"/>
              <a:t> Italy is an Italian speaking nation while New Zealand is an English speaking nation</a:t>
            </a:r>
            <a:r>
              <a:rPr lang="en-NZ" sz="1800" dirty="0" smtClean="0"/>
              <a:t>.</a:t>
            </a:r>
          </a:p>
          <a:p>
            <a:r>
              <a:rPr lang="en-NZ" sz="1800" dirty="0" smtClean="0"/>
              <a:t>Italy has a way longer history than NZ does</a:t>
            </a:r>
            <a:r>
              <a:rPr lang="en-NZ" sz="1800" dirty="0" smtClean="0"/>
              <a:t>.</a:t>
            </a:r>
          </a:p>
          <a:p>
            <a:r>
              <a:rPr lang="en-NZ" sz="1800" dirty="0" smtClean="0"/>
              <a:t>Italy is not an immigration nation while NZ is</a:t>
            </a:r>
            <a:r>
              <a:rPr lang="en-NZ" sz="1800" dirty="0" smtClean="0"/>
              <a:t>.</a:t>
            </a:r>
          </a:p>
          <a:p>
            <a:r>
              <a:rPr lang="en-NZ" sz="1800" dirty="0" smtClean="0"/>
              <a:t>Italy was a big part of world war 2 while NZ was not</a:t>
            </a:r>
            <a:r>
              <a:rPr lang="en-NZ" sz="1800" dirty="0" smtClean="0"/>
              <a:t>.</a:t>
            </a:r>
          </a:p>
          <a:p>
            <a:r>
              <a:rPr lang="en-NZ" sz="1800" dirty="0" smtClean="0"/>
              <a:t>there is only one nation on this planet where people speak </a:t>
            </a:r>
            <a:r>
              <a:rPr lang="en-NZ" sz="1800" dirty="0" smtClean="0"/>
              <a:t>Italian. There </a:t>
            </a:r>
            <a:r>
              <a:rPr lang="en-NZ" sz="1800" dirty="0" smtClean="0"/>
              <a:t>are lots of nations where English is spoken as a first language</a:t>
            </a:r>
            <a:r>
              <a:rPr lang="en-NZ" sz="1800" dirty="0" smtClean="0"/>
              <a:t>.</a:t>
            </a:r>
          </a:p>
          <a:p>
            <a:r>
              <a:rPr lang="en-NZ" sz="1800" dirty="0" smtClean="0"/>
              <a:t>Italy is not lonely for it has France ,Spain and Switzerland around him while NZ is alone in the middle of the sea</a:t>
            </a:r>
            <a:r>
              <a:rPr lang="en-NZ" sz="1800" dirty="0" smtClean="0"/>
              <a:t>.</a:t>
            </a:r>
          </a:p>
          <a:p>
            <a:endParaRPr lang="en-NZ" sz="1800" dirty="0" smtClean="0"/>
          </a:p>
          <a:p>
            <a:endParaRPr lang="en-NZ" sz="1800" dirty="0" smtClean="0"/>
          </a:p>
          <a:p>
            <a:pPr>
              <a:buNone/>
            </a:pPr>
            <a:endParaRPr lang="en-NZ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Credits.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NZ" dirty="0" smtClean="0"/>
              <a:t>My Mom for some describing words.</a:t>
            </a:r>
          </a:p>
          <a:p>
            <a:pPr>
              <a:buNone/>
            </a:pPr>
            <a:r>
              <a:rPr lang="en-NZ" dirty="0" smtClean="0"/>
              <a:t>PowerPoint.</a:t>
            </a:r>
          </a:p>
          <a:p>
            <a:pPr>
              <a:buNone/>
            </a:pPr>
            <a:endParaRPr lang="en-NZ" dirty="0" smtClean="0"/>
          </a:p>
          <a:p>
            <a:pPr>
              <a:buNone/>
            </a:pPr>
            <a:r>
              <a:rPr lang="en-NZ" dirty="0" smtClean="0"/>
              <a:t>Websites:</a:t>
            </a:r>
          </a:p>
          <a:p>
            <a:pPr>
              <a:buNone/>
            </a:pPr>
            <a:r>
              <a:rPr lang="en-NZ" sz="2000" dirty="0" smtClean="0">
                <a:hlinkClick r:id="rId2"/>
              </a:rPr>
              <a:t>http://blog.ratestogo.com/landmarks-in-new-zealand</a:t>
            </a:r>
            <a:r>
              <a:rPr lang="en-NZ" sz="2000" dirty="0" smtClean="0">
                <a:hlinkClick r:id="rId2"/>
              </a:rPr>
              <a:t>/</a:t>
            </a:r>
            <a:endParaRPr lang="en-NZ" sz="2000" dirty="0" smtClean="0"/>
          </a:p>
          <a:p>
            <a:pPr>
              <a:buNone/>
            </a:pPr>
            <a:r>
              <a:rPr lang="en-NZ" sz="2000" dirty="0" smtClean="0">
                <a:hlinkClick r:id="rId3"/>
              </a:rPr>
              <a:t>http://</a:t>
            </a:r>
            <a:r>
              <a:rPr lang="en-NZ" sz="2000" dirty="0" smtClean="0">
                <a:hlinkClick r:id="rId3"/>
              </a:rPr>
              <a:t>www.euroclubschools.co.uk/page87.htm</a:t>
            </a:r>
            <a:endParaRPr lang="en-NZ" sz="2000" dirty="0" smtClean="0"/>
          </a:p>
          <a:p>
            <a:pPr>
              <a:buNone/>
            </a:pPr>
            <a:endParaRPr lang="en-NZ" sz="2000" dirty="0" smtClean="0"/>
          </a:p>
          <a:p>
            <a:pPr>
              <a:buNone/>
            </a:pPr>
            <a:r>
              <a:rPr lang="en-NZ" sz="2000" dirty="0" smtClean="0"/>
              <a:t>Thanks for looking at my work!</a:t>
            </a:r>
          </a:p>
          <a:p>
            <a:pPr>
              <a:buNone/>
            </a:pPr>
            <a:endParaRPr lang="en-NZ" sz="2000" dirty="0" smtClean="0"/>
          </a:p>
          <a:p>
            <a:pPr>
              <a:buNone/>
            </a:pPr>
            <a:r>
              <a:rPr lang="en-NZ" sz="2000" dirty="0" smtClean="0"/>
              <a:t>Bye Now...</a:t>
            </a:r>
          </a:p>
          <a:p>
            <a:pPr>
              <a:buNone/>
            </a:pPr>
            <a:endParaRPr lang="en-NZ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85</TotalTime>
  <Words>431</Words>
  <Application>Microsoft Office PowerPoint</Application>
  <PresentationFormat>On-screen Show (4:3)</PresentationFormat>
  <Paragraphs>40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Technic</vt:lpstr>
      <vt:lpstr>What  Is Difference Between Italy and N.Z</vt:lpstr>
      <vt:lpstr>Italy! </vt:lpstr>
      <vt:lpstr>More Italy! </vt:lpstr>
      <vt:lpstr>Landmarks. </vt:lpstr>
      <vt:lpstr>New Zealand!</vt:lpstr>
      <vt:lpstr>Landmarks.</vt:lpstr>
      <vt:lpstr>Similarities</vt:lpstr>
      <vt:lpstr>Differences </vt:lpstr>
      <vt:lpstr>Credits.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 Is Difference Between Italy and N.Z</dc:title>
  <dc:creator>Jovy</dc:creator>
  <cp:lastModifiedBy>Jovy</cp:lastModifiedBy>
  <cp:revision>9</cp:revision>
  <dcterms:created xsi:type="dcterms:W3CDTF">2011-07-11T08:17:18Z</dcterms:created>
  <dcterms:modified xsi:type="dcterms:W3CDTF">2011-07-11T09:42:43Z</dcterms:modified>
</cp:coreProperties>
</file>

<file path=docProps/thumbnail.jpeg>
</file>